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3758" autoAdjust="0"/>
  </p:normalViewPr>
  <p:slideViewPr>
    <p:cSldViewPr snapToGrid="0">
      <p:cViewPr varScale="1">
        <p:scale>
          <a:sx n="94" d="100"/>
          <a:sy n="94" d="100"/>
        </p:scale>
        <p:origin x="546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E19821E-E922-4F74-87F5-97EF52686847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479330-4A08-47A5-A25D-23873654EE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337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79330-4A08-47A5-A25D-23873654EE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88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81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04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84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74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23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98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74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31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17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56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08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2F64B-218D-465B-B3E1-DFAD6A9F25EA}" type="datetimeFigureOut">
              <a:rPr kumimoji="1" lang="ja-JP" altLang="en-US" smtClean="0"/>
              <a:t>2020/9/19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3D71D-98BF-43A4-B23C-2A30A38B1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2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右矢印 34"/>
          <p:cNvSpPr/>
          <p:nvPr/>
        </p:nvSpPr>
        <p:spPr>
          <a:xfrm rot="19549130">
            <a:off x="6548150" y="5210747"/>
            <a:ext cx="917601" cy="690175"/>
          </a:xfrm>
          <a:prstGeom prst="rightArrow">
            <a:avLst>
              <a:gd name="adj1" fmla="val 50000"/>
              <a:gd name="adj2" fmla="val 22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7313455" y="217901"/>
            <a:ext cx="2539436" cy="5049686"/>
          </a:xfrm>
          <a:prstGeom prst="roundRect">
            <a:avLst>
              <a:gd name="adj" fmla="val 59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7437189" y="270047"/>
            <a:ext cx="2326086" cy="4943538"/>
            <a:chOff x="100967" y="767161"/>
            <a:chExt cx="1954076" cy="2661842"/>
          </a:xfrm>
        </p:grpSpPr>
        <p:sp>
          <p:nvSpPr>
            <p:cNvPr id="32" name="正方形/長方形 31"/>
            <p:cNvSpPr/>
            <p:nvPr/>
          </p:nvSpPr>
          <p:spPr>
            <a:xfrm>
              <a:off x="100968" y="973474"/>
              <a:ext cx="1954075" cy="245552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00967" y="767161"/>
              <a:ext cx="1954075" cy="2063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/>
                <a:t>⑤最終的な商品イメージは？</a:t>
              </a:r>
            </a:p>
          </p:txBody>
        </p:sp>
      </p:grpSp>
      <p:sp>
        <p:nvSpPr>
          <p:cNvPr id="30" name="右矢印 29"/>
          <p:cNvSpPr/>
          <p:nvPr/>
        </p:nvSpPr>
        <p:spPr>
          <a:xfrm rot="20248171">
            <a:off x="5552007" y="4508602"/>
            <a:ext cx="1936095" cy="867266"/>
          </a:xfrm>
          <a:prstGeom prst="rightArrow">
            <a:avLst>
              <a:gd name="adj1" fmla="val 50000"/>
              <a:gd name="adj2" fmla="val 22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右矢印 33"/>
          <p:cNvSpPr/>
          <p:nvPr/>
        </p:nvSpPr>
        <p:spPr>
          <a:xfrm rot="1417560">
            <a:off x="5572912" y="1079020"/>
            <a:ext cx="1936095" cy="867266"/>
          </a:xfrm>
          <a:prstGeom prst="rightArrow">
            <a:avLst>
              <a:gd name="adj1" fmla="val 50000"/>
              <a:gd name="adj2" fmla="val 22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角丸四角形 26"/>
          <p:cNvSpPr/>
          <p:nvPr/>
        </p:nvSpPr>
        <p:spPr>
          <a:xfrm>
            <a:off x="2405667" y="405353"/>
            <a:ext cx="4660071" cy="6381946"/>
          </a:xfrm>
          <a:prstGeom prst="roundRect">
            <a:avLst>
              <a:gd name="adj" fmla="val 27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0" y="1178352"/>
            <a:ext cx="2196445" cy="5608948"/>
          </a:xfrm>
          <a:prstGeom prst="roundRect">
            <a:avLst>
              <a:gd name="adj" fmla="val 59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5480269" y="2727005"/>
            <a:ext cx="1936095" cy="867266"/>
          </a:xfrm>
          <a:prstGeom prst="rightArrow">
            <a:avLst>
              <a:gd name="adj1" fmla="val 50000"/>
              <a:gd name="adj2" fmla="val 22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右矢印 17"/>
          <p:cNvSpPr/>
          <p:nvPr/>
        </p:nvSpPr>
        <p:spPr>
          <a:xfrm>
            <a:off x="100967" y="3716343"/>
            <a:ext cx="2370689" cy="867266"/>
          </a:xfrm>
          <a:prstGeom prst="rightArrow">
            <a:avLst>
              <a:gd name="adj1" fmla="val 50000"/>
              <a:gd name="adj2" fmla="val 260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00966" y="20238"/>
            <a:ext cx="32175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/>
              <a:t>知財を駆使した戦略的思考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291213"/>
              </p:ext>
            </p:extLst>
          </p:nvPr>
        </p:nvGraphicFramePr>
        <p:xfrm>
          <a:off x="100968" y="478749"/>
          <a:ext cx="2095477" cy="6039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5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お名前（ニックネーム）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331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00967" y="1254052"/>
            <a:ext cx="1954076" cy="2696851"/>
            <a:chOff x="100967" y="1254051"/>
            <a:chExt cx="1954076" cy="2174950"/>
          </a:xfrm>
        </p:grpSpPr>
        <p:sp>
          <p:nvSpPr>
            <p:cNvPr id="8" name="正方形/長方形 7"/>
            <p:cNvSpPr/>
            <p:nvPr/>
          </p:nvSpPr>
          <p:spPr>
            <a:xfrm>
              <a:off x="100968" y="1291473"/>
              <a:ext cx="1954075" cy="21375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0967" y="1254051"/>
              <a:ext cx="1954075" cy="18909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/>
                <a:t>①一言で言えば何？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00967" y="3950904"/>
            <a:ext cx="1954076" cy="2080340"/>
            <a:chOff x="100967" y="802842"/>
            <a:chExt cx="1954076" cy="2626159"/>
          </a:xfrm>
        </p:grpSpPr>
        <p:sp>
          <p:nvSpPr>
            <p:cNvPr id="12" name="正方形/長方形 11"/>
            <p:cNvSpPr/>
            <p:nvPr/>
          </p:nvSpPr>
          <p:spPr>
            <a:xfrm>
              <a:off x="100968" y="1206153"/>
              <a:ext cx="1954075" cy="22228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00967" y="802842"/>
              <a:ext cx="1954075" cy="6952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/>
                <a:t>②解決したいことは？</a:t>
              </a:r>
              <a:br>
                <a:rPr kumimoji="1" lang="en-US" altLang="ja-JP" sz="1400" dirty="0"/>
              </a:br>
              <a:r>
                <a:rPr kumimoji="1" lang="ja-JP" altLang="en-US" sz="1050" dirty="0"/>
                <a:t>（もしくは活用する特産品は？）</a:t>
              </a:r>
              <a:endParaRPr kumimoji="1" lang="ja-JP" altLang="en-US" sz="1400" dirty="0"/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00966" y="6031245"/>
            <a:ext cx="1954076" cy="647771"/>
            <a:chOff x="100967" y="1948819"/>
            <a:chExt cx="1954076" cy="1480180"/>
          </a:xfrm>
        </p:grpSpPr>
        <p:sp>
          <p:nvSpPr>
            <p:cNvPr id="16" name="正方形/長方形 15"/>
            <p:cNvSpPr/>
            <p:nvPr/>
          </p:nvSpPr>
          <p:spPr>
            <a:xfrm>
              <a:off x="100968" y="1948819"/>
              <a:ext cx="1954075" cy="14801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100967" y="1948820"/>
              <a:ext cx="1954075" cy="59570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/>
                <a:t>③ターゲットは？</a:t>
              </a:r>
            </a:p>
          </p:txBody>
        </p: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852817"/>
              </p:ext>
            </p:extLst>
          </p:nvPr>
        </p:nvGraphicFramePr>
        <p:xfrm>
          <a:off x="2443260" y="528632"/>
          <a:ext cx="4550393" cy="6150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0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1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1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④イメージを膨らませてみよう（思いついたことを書き出してみよう）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62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どんな工夫がある？</a:t>
                      </a:r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br>
                        <a:rPr kumimoji="1" lang="en-US" altLang="ja-JP" sz="1200" dirty="0"/>
                      </a:br>
                      <a:endParaRPr kumimoji="1" lang="ja-JP" alt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0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どんな</a:t>
                      </a:r>
                      <a:br>
                        <a:rPr kumimoji="1" lang="en-US" altLang="ja-JP" sz="1200" dirty="0"/>
                      </a:br>
                      <a:r>
                        <a:rPr kumimoji="1" lang="ja-JP" altLang="en-US" sz="1200" dirty="0"/>
                        <a:t>ﾃﾞｻﾞｲﾝ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？</a:t>
                      </a:r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  <a:p>
                      <a:pPr algn="ctr"/>
                      <a:endParaRPr kumimoji="1" lang="en-US" altLang="ja-JP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23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pc="-150" dirty="0"/>
                        <a:t>どんなﾈｰﾐﾝｸﾞにする</a:t>
                      </a:r>
                      <a:endParaRPr kumimoji="1" lang="en-US" altLang="ja-JP" sz="1400" spc="-150" dirty="0"/>
                    </a:p>
                    <a:p>
                      <a:pPr algn="ctr"/>
                      <a:r>
                        <a:rPr kumimoji="1" lang="ja-JP" altLang="en-US" sz="1400" spc="-150" dirty="0"/>
                        <a:t>？</a:t>
                      </a:r>
                      <a:br>
                        <a:rPr kumimoji="1" lang="en-US" altLang="ja-JP" sz="1400" spc="-150" dirty="0"/>
                      </a:br>
                      <a:endParaRPr kumimoji="1" lang="en-US" altLang="ja-JP" sz="1400" spc="-15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35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pc="-150" dirty="0"/>
                        <a:t>物語性</a:t>
                      </a:r>
                      <a:r>
                        <a:rPr kumimoji="1" lang="ja-JP" altLang="en-US" sz="1100" spc="-150" dirty="0"/>
                        <a:t>伝えたいことは</a:t>
                      </a:r>
                      <a:r>
                        <a:rPr kumimoji="1" lang="ja-JP" altLang="en-US" sz="1200" spc="-150" dirty="0"/>
                        <a:t>？</a:t>
                      </a:r>
                      <a:br>
                        <a:rPr kumimoji="1" lang="en-US" altLang="ja-JP" sz="1200" spc="-150" dirty="0"/>
                      </a:br>
                      <a:br>
                        <a:rPr kumimoji="1" lang="en-US" altLang="ja-JP" sz="1200" spc="-150" dirty="0"/>
                      </a:br>
                      <a:endParaRPr kumimoji="1" lang="ja-JP" altLang="en-US" sz="1400" spc="-15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1" name="グループ化 20"/>
          <p:cNvGrpSpPr/>
          <p:nvPr/>
        </p:nvGrpSpPr>
        <p:grpSpPr>
          <a:xfrm>
            <a:off x="7437189" y="5443063"/>
            <a:ext cx="2326086" cy="1317336"/>
            <a:chOff x="100967" y="1254050"/>
            <a:chExt cx="1954076" cy="1962779"/>
          </a:xfrm>
        </p:grpSpPr>
        <p:sp>
          <p:nvSpPr>
            <p:cNvPr id="22" name="正方形/長方形 21"/>
            <p:cNvSpPr/>
            <p:nvPr/>
          </p:nvSpPr>
          <p:spPr>
            <a:xfrm>
              <a:off x="100968" y="1291474"/>
              <a:ext cx="1954075" cy="1925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100967" y="1254050"/>
              <a:ext cx="1954075" cy="66469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/>
                <a:t>⑥気づき・課題</a:t>
              </a:r>
              <a:br>
                <a:rPr kumimoji="1" lang="en-US" altLang="ja-JP" sz="1200" dirty="0"/>
              </a:br>
              <a:r>
                <a:rPr kumimoji="1" lang="ja-JP" altLang="en-US" sz="1200" dirty="0"/>
                <a:t>（ほんとはもっとこうしたい）</a:t>
              </a:r>
              <a:endParaRPr kumimoji="1" lang="ja-JP" alt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3686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2137</TotalTime>
  <Words>94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jinnai</dc:creator>
  <cp:lastModifiedBy>h-jinnai</cp:lastModifiedBy>
  <cp:revision>16</cp:revision>
  <cp:lastPrinted>2018-06-30T00:59:51Z</cp:lastPrinted>
  <dcterms:created xsi:type="dcterms:W3CDTF">2017-09-28T02:42:06Z</dcterms:created>
  <dcterms:modified xsi:type="dcterms:W3CDTF">2020-09-19T02:23:04Z</dcterms:modified>
</cp:coreProperties>
</file>